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87" autoAdjust="0"/>
  </p:normalViewPr>
  <p:slideViewPr>
    <p:cSldViewPr snapToGrid="0">
      <p:cViewPr>
        <p:scale>
          <a:sx n="71" d="100"/>
          <a:sy n="71" d="100"/>
        </p:scale>
        <p:origin x="48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95C35-C634-4535-8D45-5C49B3DC0B03}" type="datetimeFigureOut">
              <a:rPr lang="en-IN" smtClean="0"/>
              <a:t>16-06-2018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C8F9-2CCC-49FF-BAFA-4793EFFC7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851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631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33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01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17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691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019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23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13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0742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570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85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2ADB4-D4A0-4847-9468-436A35E3F7F0}" type="datetimeFigureOut">
              <a:rPr lang="en-IN" smtClean="0"/>
              <a:t>12-06-2018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2F8B0-DA71-4D7E-B30A-55B5949A4A9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91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98946"/>
              </p:ext>
            </p:extLst>
          </p:nvPr>
        </p:nvGraphicFramePr>
        <p:xfrm>
          <a:off x="2032000" y="719666"/>
          <a:ext cx="8128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817530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90867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515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14580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 t="10402" r="50133" b="11198"/>
          <a:stretch/>
        </p:blipFill>
        <p:spPr>
          <a:xfrm>
            <a:off x="1953768" y="557784"/>
            <a:ext cx="2243328" cy="2889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43" t="491" r="21560" b="8354"/>
          <a:stretch/>
        </p:blipFill>
        <p:spPr>
          <a:xfrm>
            <a:off x="4197096" y="557785"/>
            <a:ext cx="2258568" cy="28895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437" t="1" r="23648" b="-1"/>
          <a:stretch/>
        </p:blipFill>
        <p:spPr>
          <a:xfrm>
            <a:off x="1953768" y="3377352"/>
            <a:ext cx="2243328" cy="3206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158" r="4255"/>
          <a:stretch/>
        </p:blipFill>
        <p:spPr>
          <a:xfrm>
            <a:off x="4197096" y="3447288"/>
            <a:ext cx="2258568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7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8" t="240" r="10977" b="935"/>
          <a:stretch/>
        </p:blipFill>
        <p:spPr>
          <a:xfrm>
            <a:off x="3026664" y="978407"/>
            <a:ext cx="5577840" cy="4819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4001" y="3897496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 smtClean="0">
                <a:solidFill>
                  <a:schemeClr val="bg1"/>
                </a:solidFill>
                <a:latin typeface="Rockwell Extra Bold" panose="02060903040505020403" pitchFamily="18" charset="0"/>
              </a:rPr>
              <a:t>Hindi</a:t>
            </a:r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8656" y="4262850"/>
            <a:ext cx="2435282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Gabriola" panose="04040605051002020D02" pitchFamily="82" charset="0"/>
              </a:rPr>
              <a:t>Songs</a:t>
            </a:r>
            <a:r>
              <a:rPr lang="en-IN" sz="5400" b="1" dirty="0">
                <a:solidFill>
                  <a:srgbClr val="FF0000"/>
                </a:solidFill>
                <a:latin typeface="Gabriola" panose="04040605051002020D02" pitchFamily="82" charset="0"/>
              </a:rPr>
              <a:t> 2018</a:t>
            </a:r>
          </a:p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39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5272" y="4462272"/>
            <a:ext cx="2615184" cy="58477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endParaRPr lang="en-IN" sz="3200" b="1" dirty="0">
              <a:solidFill>
                <a:schemeClr val="bg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77198" y="4845879"/>
            <a:ext cx="18473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endParaRPr lang="en-IN" sz="54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454" t="1" r="27114" b="-514"/>
          <a:stretch/>
        </p:blipFill>
        <p:spPr bwMode="auto">
          <a:xfrm>
            <a:off x="2906145" y="252751"/>
            <a:ext cx="4489738" cy="6352497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47621" y="5524249"/>
            <a:ext cx="2548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Top </a:t>
            </a:r>
            <a:r>
              <a:rPr lang="en-IN" sz="3200" b="1" dirty="0">
                <a:solidFill>
                  <a:schemeClr val="bg1"/>
                </a:solidFill>
                <a:latin typeface="Rockwell Extra Bold" panose="02060903040505020403" pitchFamily="18" charset="0"/>
              </a:rPr>
              <a:t>Hin</a:t>
            </a:r>
            <a:r>
              <a:rPr lang="en-IN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ockwell Extra Bold" panose="02060903040505020403" pitchFamily="18" charset="0"/>
              </a:rPr>
              <a:t>di</a:t>
            </a: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16544" y="6047617"/>
            <a:ext cx="6096000" cy="107721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S</a:t>
            </a:r>
            <a:r>
              <a:rPr lang="en-IN" sz="2800" b="1" dirty="0">
                <a:solidFill>
                  <a:schemeClr val="bg1"/>
                </a:solidFill>
                <a:latin typeface="Arial Black" panose="020B0A04020102020204" pitchFamily="34" charset="0"/>
              </a:rPr>
              <a:t>ongs</a:t>
            </a:r>
            <a:r>
              <a:rPr lang="en-IN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2018</a:t>
            </a:r>
          </a:p>
          <a:p>
            <a:endParaRPr lang="en-IN" sz="3600" b="1" dirty="0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4" y="421342"/>
            <a:ext cx="10470777" cy="588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malgudi day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67" b="641"/>
          <a:stretch/>
        </p:blipFill>
        <p:spPr bwMode="auto">
          <a:xfrm>
            <a:off x="307975" y="-682159"/>
            <a:ext cx="10611037" cy="681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25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malgudi days wallpap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40" r="7483"/>
          <a:stretch/>
        </p:blipFill>
        <p:spPr bwMode="auto">
          <a:xfrm>
            <a:off x="4052046" y="448234"/>
            <a:ext cx="3899648" cy="584498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186516" y="5409055"/>
            <a:ext cx="3630707" cy="707886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err="1" smtClean="0">
                <a:solidFill>
                  <a:schemeClr val="bg2">
                    <a:lumMod val="10000"/>
                  </a:schemeClr>
                </a:solidFill>
              </a:rPr>
              <a:t>Malgudi</a:t>
            </a:r>
            <a:r>
              <a:rPr lang="en-IN" sz="4000" b="1" dirty="0" smtClean="0">
                <a:solidFill>
                  <a:schemeClr val="bg2">
                    <a:lumMod val="10000"/>
                  </a:schemeClr>
                </a:solidFill>
              </a:rPr>
              <a:t> days</a:t>
            </a:r>
            <a:endParaRPr lang="en-IN" sz="40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3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-152" r="9007" b="152"/>
          <a:stretch/>
        </p:blipFill>
        <p:spPr>
          <a:xfrm>
            <a:off x="3831290" y="457199"/>
            <a:ext cx="4084546" cy="5907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186518" y="5567083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" t="605" r="8418" b="36421"/>
          <a:stretch/>
        </p:blipFill>
        <p:spPr>
          <a:xfrm>
            <a:off x="3765177" y="457199"/>
            <a:ext cx="4168588" cy="3720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63500"/>
          </a:effectLst>
        </p:spPr>
      </p:pic>
      <p:sp>
        <p:nvSpPr>
          <p:cNvPr id="4" name="TextBox 3"/>
          <p:cNvSpPr txBox="1"/>
          <p:nvPr/>
        </p:nvSpPr>
        <p:spPr>
          <a:xfrm>
            <a:off x="4066771" y="3290048"/>
            <a:ext cx="3565400" cy="461665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Rutvik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– Royal Status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56" y="859537"/>
            <a:ext cx="5650992" cy="52120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gu-IN" sz="10000" dirty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10000" b="1" dirty="0" smtClean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10000" dirty="0" smtClean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10000" dirty="0">
                <a:latin typeface="70"/>
              </a:rPr>
              <a:t>વિડિઓ </a:t>
            </a:r>
            <a:endParaRPr lang="en-IN" sz="10000" dirty="0" smtClean="0">
              <a:latin typeface="70"/>
            </a:endParaRPr>
          </a:p>
          <a:p>
            <a:pPr marL="0" indent="0" algn="ctr">
              <a:buNone/>
            </a:pPr>
            <a:r>
              <a:rPr lang="en-IN" sz="2400" dirty="0" smtClean="0">
                <a:solidFill>
                  <a:schemeClr val="accent2"/>
                </a:solidFill>
                <a:latin typeface="70"/>
              </a:rPr>
              <a:t>2018</a:t>
            </a:r>
            <a:endParaRPr lang="en-IN" sz="2400" dirty="0">
              <a:solidFill>
                <a:schemeClr val="accent2"/>
              </a:solidFill>
              <a:latin typeface="7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887" y="2523745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922776" y="1321398"/>
            <a:ext cx="4443984" cy="419243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gu-IN" sz="6600" dirty="0">
                <a:solidFill>
                  <a:schemeClr val="tx1">
                    <a:lumMod val="95000"/>
                  </a:schemeClr>
                </a:solidFill>
                <a:latin typeface="70"/>
              </a:rPr>
              <a:t>ગુજરાતી </a:t>
            </a:r>
            <a:r>
              <a:rPr lang="en-IN" sz="6600" b="1" dirty="0">
                <a:solidFill>
                  <a:schemeClr val="accent2">
                    <a:lumMod val="75000"/>
                  </a:schemeClr>
                </a:solidFill>
                <a:latin typeface="70"/>
              </a:rPr>
              <a:t>HD</a:t>
            </a:r>
            <a:r>
              <a:rPr lang="en-IN" sz="6600" dirty="0">
                <a:solidFill>
                  <a:schemeClr val="accent2"/>
                </a:solidFill>
                <a:latin typeface="70"/>
              </a:rPr>
              <a:t> </a:t>
            </a:r>
            <a:r>
              <a:rPr lang="gu-IN" sz="6600" dirty="0">
                <a:latin typeface="70"/>
              </a:rPr>
              <a:t>વિડિઓ </a:t>
            </a:r>
            <a:endParaRPr lang="en-IN" sz="6600" dirty="0">
              <a:latin typeface="70"/>
            </a:endParaRPr>
          </a:p>
          <a:p>
            <a:pPr algn="ctr"/>
            <a:r>
              <a:rPr lang="en-IN" sz="2800" dirty="0">
                <a:solidFill>
                  <a:schemeClr val="accent2"/>
                </a:solidFill>
                <a:latin typeface="70"/>
              </a:rPr>
              <a:t>2018</a:t>
            </a:r>
          </a:p>
        </p:txBody>
      </p:sp>
      <p:sp>
        <p:nvSpPr>
          <p:cNvPr id="6" name="Rectangle 5"/>
          <p:cNvSpPr/>
          <p:nvPr/>
        </p:nvSpPr>
        <p:spPr>
          <a:xfrm>
            <a:off x="824729" y="6033254"/>
            <a:ext cx="5549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http://www.cutmypic.com/step3/title363666639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658" y="2632602"/>
            <a:ext cx="1051560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29" y="306830"/>
            <a:ext cx="4136571" cy="6204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463143" y="5311358"/>
            <a:ext cx="3548742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bg1"/>
                </a:solidFill>
              </a:rPr>
              <a:t>Kinjal</a:t>
            </a:r>
            <a:r>
              <a:rPr lang="en-IN" sz="3600" b="1" dirty="0" smtClean="0">
                <a:solidFill>
                  <a:schemeClr val="bg1"/>
                </a:solidFill>
              </a:rPr>
              <a:t> Dave Video Songs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23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3699" b="620"/>
          <a:stretch/>
        </p:blipFill>
        <p:spPr>
          <a:xfrm>
            <a:off x="4108733" y="389616"/>
            <a:ext cx="3867831" cy="5956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4268277" y="5145607"/>
            <a:ext cx="3548742" cy="1200329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Sagar</a:t>
            </a:r>
            <a:r>
              <a:rPr lang="en-I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Patel Video Songs</a:t>
            </a:r>
            <a:endParaRPr lang="en-IN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56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1474" r="9763" b="6883"/>
          <a:stretch/>
        </p:blipFill>
        <p:spPr>
          <a:xfrm>
            <a:off x="2807207" y="438911"/>
            <a:ext cx="7054161" cy="61264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717545" y="603504"/>
            <a:ext cx="261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</a:rPr>
              <a:t>HD VIDEO SONGS 2018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7104" y="5577840"/>
            <a:ext cx="289311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 smtClean="0">
                <a:solidFill>
                  <a:schemeClr val="bg1"/>
                </a:solidFill>
              </a:rPr>
              <a:t>કિંજલ દવે</a:t>
            </a:r>
            <a:endParaRPr lang="en-IN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50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6712" y="5743187"/>
            <a:ext cx="3167432" cy="830997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gu-IN" sz="4800" b="1" dirty="0">
                <a:solidFill>
                  <a:schemeClr val="bg1"/>
                </a:solidFill>
              </a:rPr>
              <a:t>સાગર પટેલ </a:t>
            </a:r>
            <a:endParaRPr lang="en-IN" sz="4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08960" y="265708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>
                <a:solidFill>
                  <a:srgbClr val="C00000"/>
                </a:solidFill>
              </a:rPr>
              <a:t>HD Video</a:t>
            </a:r>
            <a:endParaRPr lang="en-IN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6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83" b="26684"/>
          <a:stretch/>
        </p:blipFill>
        <p:spPr>
          <a:xfrm>
            <a:off x="2852928" y="265442"/>
            <a:ext cx="6190488" cy="63087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66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381318"/>
            <a:ext cx="11795760" cy="57596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8091" y="4115415"/>
            <a:ext cx="9930033" cy="1323439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gu-IN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સાગર પટેલ ની મોજ </a:t>
            </a:r>
            <a:endParaRPr lang="en-US" sz="8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36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6465</TotalTime>
  <Words>57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70</vt:lpstr>
      <vt:lpstr>Arial</vt:lpstr>
      <vt:lpstr>Arial Black</vt:lpstr>
      <vt:lpstr>Calibri</vt:lpstr>
      <vt:lpstr>Calibri Light</vt:lpstr>
      <vt:lpstr>Gabriola</vt:lpstr>
      <vt:lpstr>Rockwell Extra Bold</vt:lpstr>
      <vt:lpstr>Shruti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Nirav Patel</dc:creator>
  <cp:lastModifiedBy>Nirav Patel</cp:lastModifiedBy>
  <cp:revision>45</cp:revision>
  <dcterms:created xsi:type="dcterms:W3CDTF">2018-06-06T13:32:41Z</dcterms:created>
  <dcterms:modified xsi:type="dcterms:W3CDTF">2018-06-16T07:19:35Z</dcterms:modified>
</cp:coreProperties>
</file>